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0" r:id="rId3"/>
    <p:sldId id="291" r:id="rId4"/>
    <p:sldId id="286" r:id="rId5"/>
    <p:sldId id="284" r:id="rId6"/>
    <p:sldId id="277" r:id="rId7"/>
    <p:sldId id="285" r:id="rId8"/>
    <p:sldId id="283" r:id="rId9"/>
    <p:sldId id="272" r:id="rId10"/>
    <p:sldId id="281" r:id="rId11"/>
    <p:sldId id="273" r:id="rId12"/>
    <p:sldId id="289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77869" autoAdjust="0"/>
  </p:normalViewPr>
  <p:slideViewPr>
    <p:cSldViewPr snapToGrid="0">
      <p:cViewPr varScale="1">
        <p:scale>
          <a:sx n="85" d="100"/>
          <a:sy n="85" d="100"/>
        </p:scale>
        <p:origin x="13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all of you. </a:t>
            </a:r>
          </a:p>
          <a:p>
            <a:endParaRPr lang="en-US" dirty="0"/>
          </a:p>
          <a:p>
            <a:r>
              <a:rPr lang="en-US" dirty="0"/>
              <a:t>We are grp #9</a:t>
            </a:r>
          </a:p>
          <a:p>
            <a:endParaRPr lang="en-US" dirty="0"/>
          </a:p>
          <a:p>
            <a:r>
              <a:rPr lang="en-US" dirty="0"/>
              <a:t>We propose to build an online ticket booking app for public transport buses.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conductor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the next level of Sri Lankan Public Transport </a:t>
            </a:r>
          </a:p>
          <a:p>
            <a:endParaRPr lang="en-US" dirty="0"/>
          </a:p>
          <a:p>
            <a:r>
              <a:rPr lang="en-US" dirty="0"/>
              <a:t>Let’s start our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4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 these are the main stops of our journey </a:t>
            </a:r>
          </a:p>
          <a:p>
            <a:endParaRPr lang="en-US" dirty="0"/>
          </a:p>
          <a:p>
            <a:r>
              <a:rPr lang="en-US" dirty="0"/>
              <a:t>First,  I would like to introduce our team.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52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supervisor is Prof. </a:t>
            </a:r>
            <a:r>
              <a:rPr lang="en-US" dirty="0" err="1"/>
              <a:t>Mangula</a:t>
            </a:r>
            <a:r>
              <a:rPr lang="en-US" dirty="0"/>
              <a:t> Sandirigama</a:t>
            </a:r>
          </a:p>
          <a:p>
            <a:endParaRPr lang="en-US" dirty="0"/>
          </a:p>
          <a:p>
            <a:r>
              <a:rPr lang="en-US" dirty="0"/>
              <a:t>Team members are:</a:t>
            </a:r>
          </a:p>
          <a:p>
            <a:r>
              <a:rPr lang="en-US" dirty="0"/>
              <a:t>Chethiya</a:t>
            </a:r>
          </a:p>
          <a:p>
            <a:r>
              <a:rPr lang="en-US" dirty="0" err="1"/>
              <a:t>Chamuidtha</a:t>
            </a:r>
            <a:endParaRPr lang="en-US" dirty="0"/>
          </a:p>
          <a:p>
            <a:r>
              <a:rPr lang="en-US" dirty="0"/>
              <a:t>Tharusha </a:t>
            </a:r>
          </a:p>
          <a:p>
            <a:r>
              <a:rPr lang="en-US" dirty="0"/>
              <a:t>And my 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09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come to our next stop.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problem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0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use public transport?  How about the feeling? </a:t>
            </a:r>
          </a:p>
          <a:p>
            <a:endParaRPr lang="en-US" dirty="0"/>
          </a:p>
          <a:p>
            <a:r>
              <a:rPr lang="en-US" dirty="0"/>
              <a:t>Due to the current situation of the public transport, </a:t>
            </a:r>
          </a:p>
          <a:p>
            <a:endParaRPr lang="en-US" dirty="0"/>
          </a:p>
          <a:p>
            <a:r>
              <a:rPr lang="en-US" dirty="0"/>
              <a:t>We need to wait in long queues. It is very time-consuming.</a:t>
            </a:r>
          </a:p>
          <a:p>
            <a:endParaRPr lang="en-US" dirty="0"/>
          </a:p>
          <a:p>
            <a:r>
              <a:rPr lang="en-US" dirty="0"/>
              <a:t>Also no method for checking the availability of buses.  </a:t>
            </a:r>
          </a:p>
          <a:p>
            <a:endParaRPr lang="en-US" dirty="0"/>
          </a:p>
          <a:p>
            <a:r>
              <a:rPr lang="en-US" dirty="0"/>
              <a:t>Due to the unavailability of a bus, most probably the next bus will be overcrowded. Did you feel that feeling before?</a:t>
            </a:r>
          </a:p>
          <a:p>
            <a:endParaRPr lang="en-US" dirty="0"/>
          </a:p>
          <a:p>
            <a:r>
              <a:rPr lang="en-US" dirty="0"/>
              <a:t>The next issue in public transport is Getting improper balance. Sometimes most people argue with the conductor for this reason.  </a:t>
            </a:r>
          </a:p>
          <a:p>
            <a:endParaRPr lang="en-US" dirty="0"/>
          </a:p>
          <a:p>
            <a:r>
              <a:rPr lang="en-US" dirty="0"/>
              <a:t>Because of these issues in our community there is a negative image on public transport. So many people are getting away from public transport.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4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to you Chethiya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3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8.svg"/><Relationship Id="rId5" Type="http://schemas.openxmlformats.org/officeDocument/2006/relationships/image" Target="../media/image48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1.svg"/><Relationship Id="rId5" Type="http://schemas.openxmlformats.org/officeDocument/2006/relationships/image" Target="../media/image16.jp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5.jp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0.jp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11" Type="http://schemas.openxmlformats.org/officeDocument/2006/relationships/image" Target="../media/image38.svg"/><Relationship Id="rId5" Type="http://schemas.openxmlformats.org/officeDocument/2006/relationships/image" Target="../media/image33.jp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2.jpg"/><Relationship Id="rId9" Type="http://schemas.openxmlformats.org/officeDocument/2006/relationships/image" Target="../media/image8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98FFF-022A-5A6E-A129-B842DB4B618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AC88D-9186-C305-CA59-94A18C51A9D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2A19D-8C7D-03A2-F038-775F9217A9EF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DDF74-9DD2-CDA3-3A1F-3E2B27C6ACC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B59DF-4834-1EA6-7CD2-7AC4C3C102B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0F569-4989-897F-9A44-D922C1E325F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288030-D7CA-D062-C8B0-D120A08C1A0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6BB23-DB30-8243-8F0E-2AE2F43B3ECB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FFE60-37AA-FE24-77BB-7DDCF61BA9E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67FC6-BBFD-EE27-88B7-6D7947E95AA4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BF90A2-0E76-DDAC-A559-41D3FBDBA3E7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85BCFC2-174F-484B-DE82-31777719B55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390280-D574-6015-BF31-3FE6FA14E3BA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857B683-96A8-1111-9426-8ECF8FF657C4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749871-544B-2645-6126-09F93232BFEA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435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9495F3-FDA7-D3D8-363D-D894107B9B4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CC6B0-4C8B-B85B-750B-DFE666F097DB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DFCFA-7BF1-7BA0-EFCE-C4BAD6AB874E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12F1FB-790B-A6FD-A5C6-6FF58A91D6BA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7BDDC7-A4D7-7DF0-6252-EBA497892F61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958585-F2E3-88B0-3FA0-343D6579227C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FDE87A-6643-FBAB-FBE7-81D2E6E5C6DE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3F1C02-1864-EBE3-85B9-E6D9B9327FEC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6C34B-CEED-C51C-C39F-DCE08EF03939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25B69A-1778-4C2B-F0DE-69145C883DCF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A1897D-2802-3FED-0BC5-E74E1B226B52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6310D4-56C5-310B-2E50-9E02C02FF30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A8987-1437-BE7D-7AEF-FD66B0E443DE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972FC-BD62-4E29-EE08-4B2D5B12C79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9F9A65-5216-2189-1AC9-EACA84C89B42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513</Words>
  <Application>Microsoft Office PowerPoint</Application>
  <PresentationFormat>Widescreen</PresentationFormat>
  <Paragraphs>134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Comic Sans MS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110</cp:revision>
  <dcterms:created xsi:type="dcterms:W3CDTF">2024-05-02T14:57:44Z</dcterms:created>
  <dcterms:modified xsi:type="dcterms:W3CDTF">2024-05-09T18:31:32Z</dcterms:modified>
</cp:coreProperties>
</file>